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5"/>
  </p:notesMasterIdLst>
  <p:sldIdLst>
    <p:sldId id="256" r:id="rId2"/>
    <p:sldId id="257" r:id="rId3"/>
    <p:sldId id="272" r:id="rId4"/>
    <p:sldId id="278" r:id="rId5"/>
    <p:sldId id="273" r:id="rId6"/>
    <p:sldId id="274" r:id="rId7"/>
    <p:sldId id="279" r:id="rId8"/>
    <p:sldId id="280" r:id="rId9"/>
    <p:sldId id="275" r:id="rId10"/>
    <p:sldId id="276" r:id="rId11"/>
    <p:sldId id="258" r:id="rId12"/>
    <p:sldId id="260" r:id="rId13"/>
    <p:sldId id="277" r:id="rId14"/>
  </p:sldIdLst>
  <p:sldSz cx="9144000" cy="6858000" type="screen4x3"/>
  <p:notesSz cx="6858000" cy="9144000"/>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94660"/>
  </p:normalViewPr>
  <p:slideViewPr>
    <p:cSldViewPr>
      <p:cViewPr varScale="1">
        <p:scale>
          <a:sx n="66" d="100"/>
          <a:sy n="66" d="100"/>
        </p:scale>
        <p:origin x="10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2EA663-EA4B-427C-82EA-1B3AEB93580B}"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9C96BCCC-5D02-45DD-A00E-8615AFBCB462}">
      <dgm:prSet phldrT="[Tekst]" custT="1"/>
      <dgm:spPr/>
      <dgm:t>
        <a:bodyPr/>
        <a:lstStyle/>
        <a:p>
          <a:r>
            <a:rPr lang="nl-NL" sz="2000" dirty="0" smtClean="0"/>
            <a:t>Vragen</a:t>
          </a:r>
          <a:endParaRPr lang="nl-NL" sz="2000" dirty="0"/>
        </a:p>
      </dgm:t>
    </dgm:pt>
    <dgm:pt modelId="{A33F1367-7808-442B-8C1E-D65CB76B1687}" type="parTrans" cxnId="{1849D81B-7364-417D-9168-C7D2F63A3FD2}">
      <dgm:prSet/>
      <dgm:spPr/>
      <dgm:t>
        <a:bodyPr/>
        <a:lstStyle/>
        <a:p>
          <a:endParaRPr lang="nl-NL"/>
        </a:p>
      </dgm:t>
    </dgm:pt>
    <dgm:pt modelId="{31E1C00C-0BFA-4A6C-98DA-780C4A39391E}" type="sibTrans" cxnId="{1849D81B-7364-417D-9168-C7D2F63A3FD2}">
      <dgm:prSet/>
      <dgm:spPr/>
      <dgm:t>
        <a:bodyPr/>
        <a:lstStyle/>
        <a:p>
          <a:endParaRPr lang="nl-NL"/>
        </a:p>
      </dgm:t>
    </dgm:pt>
    <dgm:pt modelId="{137C2049-DF3A-4773-9539-EA09D685EF41}">
      <dgm:prSet phldrT="[Tekst]" custT="1"/>
      <dgm:spPr/>
      <dgm:t>
        <a:bodyPr/>
        <a:lstStyle/>
        <a:p>
          <a:r>
            <a:rPr lang="nl-NL" sz="2000" dirty="0" smtClean="0"/>
            <a:t>Luisteren</a:t>
          </a:r>
          <a:endParaRPr lang="nl-NL" sz="2000" dirty="0"/>
        </a:p>
      </dgm:t>
    </dgm:pt>
    <dgm:pt modelId="{373EEB51-D4A7-4767-BBFE-D0486B5886CE}" type="parTrans" cxnId="{AF3CBDC1-D44E-4EB3-835E-A8DF1C9BEB48}">
      <dgm:prSet/>
      <dgm:spPr/>
      <dgm:t>
        <a:bodyPr/>
        <a:lstStyle/>
        <a:p>
          <a:endParaRPr lang="nl-NL"/>
        </a:p>
      </dgm:t>
    </dgm:pt>
    <dgm:pt modelId="{9863F71E-0C1C-4D1B-B991-608EB1B31275}" type="sibTrans" cxnId="{AF3CBDC1-D44E-4EB3-835E-A8DF1C9BEB48}">
      <dgm:prSet/>
      <dgm:spPr/>
      <dgm:t>
        <a:bodyPr/>
        <a:lstStyle/>
        <a:p>
          <a:endParaRPr lang="nl-NL"/>
        </a:p>
      </dgm:t>
    </dgm:pt>
    <dgm:pt modelId="{09FF76AF-0E9A-4CF5-8158-54CE9AE0D93A}">
      <dgm:prSet phldrT="[Tekst]" custT="1"/>
      <dgm:spPr/>
      <dgm:t>
        <a:bodyPr/>
        <a:lstStyle/>
        <a:p>
          <a:r>
            <a:rPr lang="nl-NL" sz="3600" b="1" dirty="0" err="1" smtClean="0"/>
            <a:t>Samen-vatten</a:t>
          </a:r>
          <a:endParaRPr lang="nl-NL" sz="3600" b="1" dirty="0"/>
        </a:p>
      </dgm:t>
    </dgm:pt>
    <dgm:pt modelId="{96F47069-5194-411F-8A9B-E57A3432B338}" type="parTrans" cxnId="{F631B4E5-7B3D-48D7-A186-EDB2D39646B4}">
      <dgm:prSet/>
      <dgm:spPr/>
      <dgm:t>
        <a:bodyPr/>
        <a:lstStyle/>
        <a:p>
          <a:endParaRPr lang="nl-NL"/>
        </a:p>
      </dgm:t>
    </dgm:pt>
    <dgm:pt modelId="{E1FA9DAE-A850-40EE-ADDA-217B72708CB8}" type="sibTrans" cxnId="{F631B4E5-7B3D-48D7-A186-EDB2D39646B4}">
      <dgm:prSet/>
      <dgm:spPr/>
      <dgm:t>
        <a:bodyPr/>
        <a:lstStyle/>
        <a:p>
          <a:endParaRPr lang="nl-NL"/>
        </a:p>
      </dgm:t>
    </dgm:pt>
    <dgm:pt modelId="{D6973C3C-C6A1-4323-A434-67D920A942ED}" type="pres">
      <dgm:prSet presAssocID="{E12EA663-EA4B-427C-82EA-1B3AEB93580B}" presName="Name0" presStyleCnt="0">
        <dgm:presLayoutVars>
          <dgm:dir/>
          <dgm:resizeHandles val="exact"/>
        </dgm:presLayoutVars>
      </dgm:prSet>
      <dgm:spPr/>
    </dgm:pt>
    <dgm:pt modelId="{906A1A42-459C-4CEF-884F-8EAD456A5E7F}" type="pres">
      <dgm:prSet presAssocID="{E12EA663-EA4B-427C-82EA-1B3AEB93580B}" presName="vNodes" presStyleCnt="0"/>
      <dgm:spPr/>
    </dgm:pt>
    <dgm:pt modelId="{B39E81DC-53B6-4B91-A9E6-811887BCFA7B}" type="pres">
      <dgm:prSet presAssocID="{9C96BCCC-5D02-45DD-A00E-8615AFBCB462}" presName="node" presStyleLbl="node1" presStyleIdx="0" presStyleCnt="3" custScaleX="138108" custScaleY="75220">
        <dgm:presLayoutVars>
          <dgm:bulletEnabled val="1"/>
        </dgm:presLayoutVars>
      </dgm:prSet>
      <dgm:spPr/>
      <dgm:t>
        <a:bodyPr/>
        <a:lstStyle/>
        <a:p>
          <a:endParaRPr lang="nl-NL"/>
        </a:p>
      </dgm:t>
    </dgm:pt>
    <dgm:pt modelId="{B0B39209-27D4-4C76-8EC2-347226EA2B2A}" type="pres">
      <dgm:prSet presAssocID="{31E1C00C-0BFA-4A6C-98DA-780C4A39391E}" presName="spacerT" presStyleCnt="0"/>
      <dgm:spPr/>
    </dgm:pt>
    <dgm:pt modelId="{B66176EF-58F5-4665-9965-168E26DE2669}" type="pres">
      <dgm:prSet presAssocID="{31E1C00C-0BFA-4A6C-98DA-780C4A39391E}" presName="sibTrans" presStyleLbl="sibTrans2D1" presStyleIdx="0" presStyleCnt="2"/>
      <dgm:spPr/>
      <dgm:t>
        <a:bodyPr/>
        <a:lstStyle/>
        <a:p>
          <a:endParaRPr lang="nl-NL"/>
        </a:p>
      </dgm:t>
    </dgm:pt>
    <dgm:pt modelId="{6FF108BB-98EF-4797-8CD5-8A4E91E205DF}" type="pres">
      <dgm:prSet presAssocID="{31E1C00C-0BFA-4A6C-98DA-780C4A39391E}" presName="spacerB" presStyleCnt="0"/>
      <dgm:spPr/>
    </dgm:pt>
    <dgm:pt modelId="{794F8895-2A3D-4BBA-A6C1-A7CF6BA01403}" type="pres">
      <dgm:prSet presAssocID="{137C2049-DF3A-4773-9539-EA09D685EF41}" presName="node" presStyleLbl="node1" presStyleIdx="1" presStyleCnt="3" custScaleX="134530" custScaleY="75718">
        <dgm:presLayoutVars>
          <dgm:bulletEnabled val="1"/>
        </dgm:presLayoutVars>
      </dgm:prSet>
      <dgm:spPr/>
      <dgm:t>
        <a:bodyPr/>
        <a:lstStyle/>
        <a:p>
          <a:endParaRPr lang="nl-NL"/>
        </a:p>
      </dgm:t>
    </dgm:pt>
    <dgm:pt modelId="{296F61C7-20D9-4F9A-9EEA-37E49C78B01A}" type="pres">
      <dgm:prSet presAssocID="{E12EA663-EA4B-427C-82EA-1B3AEB93580B}" presName="sibTransLast" presStyleLbl="sibTrans2D1" presStyleIdx="1" presStyleCnt="2" custScaleX="167717" custScaleY="88085"/>
      <dgm:spPr/>
      <dgm:t>
        <a:bodyPr/>
        <a:lstStyle/>
        <a:p>
          <a:endParaRPr lang="nl-NL"/>
        </a:p>
      </dgm:t>
    </dgm:pt>
    <dgm:pt modelId="{7AD61B1B-4AB1-4F67-A1BB-886F2498D18F}" type="pres">
      <dgm:prSet presAssocID="{E12EA663-EA4B-427C-82EA-1B3AEB93580B}" presName="connectorText" presStyleLbl="sibTrans2D1" presStyleIdx="1" presStyleCnt="2"/>
      <dgm:spPr/>
      <dgm:t>
        <a:bodyPr/>
        <a:lstStyle/>
        <a:p>
          <a:endParaRPr lang="nl-NL"/>
        </a:p>
      </dgm:t>
    </dgm:pt>
    <dgm:pt modelId="{84FC32C1-88AF-44BB-97A4-7F8E37782836}" type="pres">
      <dgm:prSet presAssocID="{E12EA663-EA4B-427C-82EA-1B3AEB93580B}" presName="lastNode" presStyleLbl="node1" presStyleIdx="2" presStyleCnt="3" custScaleX="100088" custScaleY="93183">
        <dgm:presLayoutVars>
          <dgm:bulletEnabled val="1"/>
        </dgm:presLayoutVars>
      </dgm:prSet>
      <dgm:spPr/>
      <dgm:t>
        <a:bodyPr/>
        <a:lstStyle/>
        <a:p>
          <a:endParaRPr lang="nl-NL"/>
        </a:p>
      </dgm:t>
    </dgm:pt>
  </dgm:ptLst>
  <dgm:cxnLst>
    <dgm:cxn modelId="{72017536-AE21-416C-94D1-27A63D76B99B}" type="presOf" srcId="{9863F71E-0C1C-4D1B-B991-608EB1B31275}" destId="{296F61C7-20D9-4F9A-9EEA-37E49C78B01A}" srcOrd="0" destOrd="0" presId="urn:microsoft.com/office/officeart/2005/8/layout/equation2"/>
    <dgm:cxn modelId="{1849D81B-7364-417D-9168-C7D2F63A3FD2}" srcId="{E12EA663-EA4B-427C-82EA-1B3AEB93580B}" destId="{9C96BCCC-5D02-45DD-A00E-8615AFBCB462}" srcOrd="0" destOrd="0" parTransId="{A33F1367-7808-442B-8C1E-D65CB76B1687}" sibTransId="{31E1C00C-0BFA-4A6C-98DA-780C4A39391E}"/>
    <dgm:cxn modelId="{0E25CF2C-BAA8-4FFC-BEFF-0539426A522F}" type="presOf" srcId="{31E1C00C-0BFA-4A6C-98DA-780C4A39391E}" destId="{B66176EF-58F5-4665-9965-168E26DE2669}" srcOrd="0" destOrd="0" presId="urn:microsoft.com/office/officeart/2005/8/layout/equation2"/>
    <dgm:cxn modelId="{0A55A0C5-754C-49DD-AAB0-EB9627B69858}" type="presOf" srcId="{137C2049-DF3A-4773-9539-EA09D685EF41}" destId="{794F8895-2A3D-4BBA-A6C1-A7CF6BA01403}" srcOrd="0" destOrd="0" presId="urn:microsoft.com/office/officeart/2005/8/layout/equation2"/>
    <dgm:cxn modelId="{5E131074-DEF5-4B0F-8BB5-304DF41FA13A}" type="presOf" srcId="{9C96BCCC-5D02-45DD-A00E-8615AFBCB462}" destId="{B39E81DC-53B6-4B91-A9E6-811887BCFA7B}" srcOrd="0" destOrd="0" presId="urn:microsoft.com/office/officeart/2005/8/layout/equation2"/>
    <dgm:cxn modelId="{AF3CBDC1-D44E-4EB3-835E-A8DF1C9BEB48}" srcId="{E12EA663-EA4B-427C-82EA-1B3AEB93580B}" destId="{137C2049-DF3A-4773-9539-EA09D685EF41}" srcOrd="1" destOrd="0" parTransId="{373EEB51-D4A7-4767-BBFE-D0486B5886CE}" sibTransId="{9863F71E-0C1C-4D1B-B991-608EB1B31275}"/>
    <dgm:cxn modelId="{BBACC69D-30BA-4C34-921E-14A06732E952}" type="presOf" srcId="{09FF76AF-0E9A-4CF5-8158-54CE9AE0D93A}" destId="{84FC32C1-88AF-44BB-97A4-7F8E37782836}" srcOrd="0" destOrd="0" presId="urn:microsoft.com/office/officeart/2005/8/layout/equation2"/>
    <dgm:cxn modelId="{950B3D71-60D3-4BFE-9DD8-19B3757EDFA8}" type="presOf" srcId="{9863F71E-0C1C-4D1B-B991-608EB1B31275}" destId="{7AD61B1B-4AB1-4F67-A1BB-886F2498D18F}" srcOrd="1" destOrd="0" presId="urn:microsoft.com/office/officeart/2005/8/layout/equation2"/>
    <dgm:cxn modelId="{F631B4E5-7B3D-48D7-A186-EDB2D39646B4}" srcId="{E12EA663-EA4B-427C-82EA-1B3AEB93580B}" destId="{09FF76AF-0E9A-4CF5-8158-54CE9AE0D93A}" srcOrd="2" destOrd="0" parTransId="{96F47069-5194-411F-8A9B-E57A3432B338}" sibTransId="{E1FA9DAE-A850-40EE-ADDA-217B72708CB8}"/>
    <dgm:cxn modelId="{FF627670-6C8A-4930-810E-1D64B441845B}" type="presOf" srcId="{E12EA663-EA4B-427C-82EA-1B3AEB93580B}" destId="{D6973C3C-C6A1-4323-A434-67D920A942ED}" srcOrd="0" destOrd="0" presId="urn:microsoft.com/office/officeart/2005/8/layout/equation2"/>
    <dgm:cxn modelId="{6FDAAAA6-7684-4F02-B3F4-120E1461F163}" type="presParOf" srcId="{D6973C3C-C6A1-4323-A434-67D920A942ED}" destId="{906A1A42-459C-4CEF-884F-8EAD456A5E7F}" srcOrd="0" destOrd="0" presId="urn:microsoft.com/office/officeart/2005/8/layout/equation2"/>
    <dgm:cxn modelId="{D1BFB85A-F5D8-4316-AC9D-FFA5A7BE474C}" type="presParOf" srcId="{906A1A42-459C-4CEF-884F-8EAD456A5E7F}" destId="{B39E81DC-53B6-4B91-A9E6-811887BCFA7B}" srcOrd="0" destOrd="0" presId="urn:microsoft.com/office/officeart/2005/8/layout/equation2"/>
    <dgm:cxn modelId="{2C4FB10C-367B-4C3E-9553-372AF5ABF2D0}" type="presParOf" srcId="{906A1A42-459C-4CEF-884F-8EAD456A5E7F}" destId="{B0B39209-27D4-4C76-8EC2-347226EA2B2A}" srcOrd="1" destOrd="0" presId="urn:microsoft.com/office/officeart/2005/8/layout/equation2"/>
    <dgm:cxn modelId="{5906A012-71EE-4057-92CA-CF0E7B58249D}" type="presParOf" srcId="{906A1A42-459C-4CEF-884F-8EAD456A5E7F}" destId="{B66176EF-58F5-4665-9965-168E26DE2669}" srcOrd="2" destOrd="0" presId="urn:microsoft.com/office/officeart/2005/8/layout/equation2"/>
    <dgm:cxn modelId="{507ECB71-2533-4073-BC7F-F80DB2F2968A}" type="presParOf" srcId="{906A1A42-459C-4CEF-884F-8EAD456A5E7F}" destId="{6FF108BB-98EF-4797-8CD5-8A4E91E205DF}" srcOrd="3" destOrd="0" presId="urn:microsoft.com/office/officeart/2005/8/layout/equation2"/>
    <dgm:cxn modelId="{B0AF53E9-F1C2-42E8-9FA1-A59897C31A3F}" type="presParOf" srcId="{906A1A42-459C-4CEF-884F-8EAD456A5E7F}" destId="{794F8895-2A3D-4BBA-A6C1-A7CF6BA01403}" srcOrd="4" destOrd="0" presId="urn:microsoft.com/office/officeart/2005/8/layout/equation2"/>
    <dgm:cxn modelId="{1DA0FDE0-E07A-4991-8AF0-8DC3F730365F}" type="presParOf" srcId="{D6973C3C-C6A1-4323-A434-67D920A942ED}" destId="{296F61C7-20D9-4F9A-9EEA-37E49C78B01A}" srcOrd="1" destOrd="0" presId="urn:microsoft.com/office/officeart/2005/8/layout/equation2"/>
    <dgm:cxn modelId="{782245A6-8014-4E67-B5DA-EFE45ADC3779}" type="presParOf" srcId="{296F61C7-20D9-4F9A-9EEA-37E49C78B01A}" destId="{7AD61B1B-4AB1-4F67-A1BB-886F2498D18F}" srcOrd="0" destOrd="0" presId="urn:microsoft.com/office/officeart/2005/8/layout/equation2"/>
    <dgm:cxn modelId="{0987F2A9-B1CC-4640-8996-56F2F288AF5E}" type="presParOf" srcId="{D6973C3C-C6A1-4323-A434-67D920A942ED}" destId="{84FC32C1-88AF-44BB-97A4-7F8E37782836}"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E81DC-53B6-4B91-A9E6-811887BCFA7B}">
      <dsp:nvSpPr>
        <dsp:cNvPr id="0" name=""/>
        <dsp:cNvSpPr/>
      </dsp:nvSpPr>
      <dsp:spPr>
        <a:xfrm>
          <a:off x="968" y="988060"/>
          <a:ext cx="1675859" cy="9127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l-NL" sz="2000" kern="1200" dirty="0" smtClean="0"/>
            <a:t>Vragen</a:t>
          </a:r>
          <a:endParaRPr lang="nl-NL" sz="2000" kern="1200" dirty="0"/>
        </a:p>
      </dsp:txBody>
      <dsp:txXfrm>
        <a:off x="246392" y="1121729"/>
        <a:ext cx="1185011" cy="645412"/>
      </dsp:txXfrm>
    </dsp:sp>
    <dsp:sp modelId="{B66176EF-58F5-4665-9965-168E26DE2669}">
      <dsp:nvSpPr>
        <dsp:cNvPr id="0" name=""/>
        <dsp:cNvSpPr/>
      </dsp:nvSpPr>
      <dsp:spPr>
        <a:xfrm>
          <a:off x="487000" y="1999342"/>
          <a:ext cx="703796" cy="70379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nl-NL" sz="1200" kern="1200"/>
        </a:p>
      </dsp:txBody>
      <dsp:txXfrm>
        <a:off x="580288" y="2268474"/>
        <a:ext cx="517220" cy="165532"/>
      </dsp:txXfrm>
    </dsp:sp>
    <dsp:sp modelId="{794F8895-2A3D-4BBA-A6C1-A7CF6BA01403}">
      <dsp:nvSpPr>
        <dsp:cNvPr id="0" name=""/>
        <dsp:cNvSpPr/>
      </dsp:nvSpPr>
      <dsp:spPr>
        <a:xfrm>
          <a:off x="22676" y="2801670"/>
          <a:ext cx="1632442" cy="9187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l-NL" sz="2000" kern="1200" dirty="0" smtClean="0"/>
            <a:t>Luisteren</a:t>
          </a:r>
          <a:endParaRPr lang="nl-NL" sz="2000" kern="1200" dirty="0"/>
        </a:p>
      </dsp:txBody>
      <dsp:txXfrm>
        <a:off x="261742" y="2936224"/>
        <a:ext cx="1154310" cy="649685"/>
      </dsp:txXfrm>
    </dsp:sp>
    <dsp:sp modelId="{296F61C7-20D9-4F9A-9EEA-37E49C78B01A}">
      <dsp:nvSpPr>
        <dsp:cNvPr id="0" name=""/>
        <dsp:cNvSpPr/>
      </dsp:nvSpPr>
      <dsp:spPr>
        <a:xfrm>
          <a:off x="1728193" y="2155454"/>
          <a:ext cx="647176" cy="397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nl-NL" sz="1800" kern="1200"/>
        </a:p>
      </dsp:txBody>
      <dsp:txXfrm>
        <a:off x="1728193" y="2234977"/>
        <a:ext cx="527892" cy="238569"/>
      </dsp:txXfrm>
    </dsp:sp>
    <dsp:sp modelId="{84FC32C1-88AF-44BB-97A4-7F8E37782836}">
      <dsp:nvSpPr>
        <dsp:cNvPr id="0" name=""/>
        <dsp:cNvSpPr/>
      </dsp:nvSpPr>
      <dsp:spPr>
        <a:xfrm>
          <a:off x="2404893" y="1223541"/>
          <a:ext cx="2429018" cy="22614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nl-NL" sz="3600" b="1" kern="1200" dirty="0" err="1" smtClean="0"/>
            <a:t>Samen-vatten</a:t>
          </a:r>
          <a:endParaRPr lang="nl-NL" sz="3600" b="1" kern="1200" dirty="0"/>
        </a:p>
      </dsp:txBody>
      <dsp:txXfrm>
        <a:off x="2760614" y="1554722"/>
        <a:ext cx="1717576" cy="159908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nl-NL" altLang="nl-NL"/>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nl-NL" altLang="nl-NL"/>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noProof="0" smtClean="0"/>
              <a:t>Klik om de opmaakprofielen van de modeltekst te bewerken</a:t>
            </a:r>
          </a:p>
          <a:p>
            <a:pPr lvl="1"/>
            <a:r>
              <a:rPr lang="nl-NL" altLang="nl-NL" noProof="0" smtClean="0"/>
              <a:t>Tweede niveau</a:t>
            </a:r>
          </a:p>
          <a:p>
            <a:pPr lvl="2"/>
            <a:r>
              <a:rPr lang="nl-NL" altLang="nl-NL" noProof="0" smtClean="0"/>
              <a:t>Derde niveau</a:t>
            </a:r>
          </a:p>
          <a:p>
            <a:pPr lvl="3"/>
            <a:r>
              <a:rPr lang="nl-NL" altLang="nl-NL" noProof="0" smtClean="0"/>
              <a:t>Vierde niveau</a:t>
            </a:r>
          </a:p>
          <a:p>
            <a:pPr lvl="4"/>
            <a:r>
              <a:rPr lang="nl-NL" altLang="nl-NL" noProof="0" smtClean="0"/>
              <a:t>Vijfde niveau</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nl-NL" altLang="nl-NL"/>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144F493-59BB-479D-8E44-1D8DFA4BA4AF}" type="slidenum">
              <a:rPr lang="nl-NL" altLang="nl-NL"/>
              <a:pPr>
                <a:defRPr/>
              </a:pPr>
              <a:t>‹nr.›</a:t>
            </a:fld>
            <a:endParaRPr lang="nl-NL" altLang="nl-NL"/>
          </a:p>
        </p:txBody>
      </p:sp>
    </p:spTree>
    <p:extLst>
      <p:ext uri="{BB962C8B-B14F-4D97-AF65-F5344CB8AC3E}">
        <p14:creationId xmlns:p14="http://schemas.microsoft.com/office/powerpoint/2010/main" val="12677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14F214-4ECA-4DBF-88F0-10FD1CE528AE}" type="slidenum">
              <a:rPr lang="nl-NL" altLang="nl-NL" smtClean="0"/>
              <a:pPr/>
              <a:t>1</a:t>
            </a:fld>
            <a:endParaRPr lang="nl-NL" altLang="nl-NL"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nl-NL" altLang="nl-NL" smtClean="0"/>
          </a:p>
        </p:txBody>
      </p:sp>
    </p:spTree>
    <p:extLst>
      <p:ext uri="{BB962C8B-B14F-4D97-AF65-F5344CB8AC3E}">
        <p14:creationId xmlns:p14="http://schemas.microsoft.com/office/powerpoint/2010/main" val="478607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F881D2-E225-4C9B-9001-F506A0FC59B3}" type="slidenum">
              <a:rPr lang="nl-NL" altLang="nl-NL" smtClean="0"/>
              <a:pPr/>
              <a:t>2</a:t>
            </a:fld>
            <a:endParaRPr lang="nl-NL" altLang="nl-NL"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nl-NL" altLang="nl-NL" smtClean="0"/>
          </a:p>
        </p:txBody>
      </p:sp>
    </p:spTree>
    <p:extLst>
      <p:ext uri="{BB962C8B-B14F-4D97-AF65-F5344CB8AC3E}">
        <p14:creationId xmlns:p14="http://schemas.microsoft.com/office/powerpoint/2010/main" val="235490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6144F493-59BB-479D-8E44-1D8DFA4BA4AF}" type="slidenum">
              <a:rPr lang="nl-NL" altLang="nl-NL" smtClean="0"/>
              <a:pPr>
                <a:defRPr/>
              </a:pPr>
              <a:t>9</a:t>
            </a:fld>
            <a:endParaRPr lang="nl-NL" altLang="nl-NL"/>
          </a:p>
        </p:txBody>
      </p:sp>
    </p:spTree>
    <p:extLst>
      <p:ext uri="{BB962C8B-B14F-4D97-AF65-F5344CB8AC3E}">
        <p14:creationId xmlns:p14="http://schemas.microsoft.com/office/powerpoint/2010/main" val="108955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E56594-BCF0-4CDF-8A52-6CF1A25B98B5}" type="slidenum">
              <a:rPr lang="nl-NL" altLang="nl-NL" smtClean="0"/>
              <a:pPr/>
              <a:t>11</a:t>
            </a:fld>
            <a:endParaRPr lang="nl-NL" altLang="nl-NL"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nl-NL" altLang="nl-NL" smtClean="0"/>
          </a:p>
        </p:txBody>
      </p:sp>
    </p:spTree>
    <p:extLst>
      <p:ext uri="{BB962C8B-B14F-4D97-AF65-F5344CB8AC3E}">
        <p14:creationId xmlns:p14="http://schemas.microsoft.com/office/powerpoint/2010/main" val="288400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D03DA7-9B06-4450-AE98-9EAE4E7DACED}" type="slidenum">
              <a:rPr lang="nl-NL" altLang="nl-NL" smtClean="0"/>
              <a:pPr/>
              <a:t>12</a:t>
            </a:fld>
            <a:endParaRPr lang="nl-NL" altLang="nl-NL"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nl-NL" altLang="nl-NL" smtClean="0"/>
          </a:p>
        </p:txBody>
      </p:sp>
    </p:spTree>
    <p:extLst>
      <p:ext uri="{BB962C8B-B14F-4D97-AF65-F5344CB8AC3E}">
        <p14:creationId xmlns:p14="http://schemas.microsoft.com/office/powerpoint/2010/main" val="2571134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7" descr="Gold bar"/>
          <p:cNvSpPr>
            <a:spLocks noChangeArrowheads="1"/>
          </p:cNvSpPr>
          <p:nvPr/>
        </p:nvSpPr>
        <p:spPr bwMode="auto">
          <a:xfrm>
            <a:off x="228600" y="2889250"/>
            <a:ext cx="2870200" cy="2016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nl-NL" altLang="nl-NL" smtClean="0"/>
          </a:p>
        </p:txBody>
      </p:sp>
      <p:sp>
        <p:nvSpPr>
          <p:cNvPr id="5" name="Rectangle 8" descr="Orange bar"/>
          <p:cNvSpPr>
            <a:spLocks noChangeArrowheads="1"/>
          </p:cNvSpPr>
          <p:nvPr/>
        </p:nvSpPr>
        <p:spPr bwMode="auto">
          <a:xfrm>
            <a:off x="3098800" y="2889250"/>
            <a:ext cx="2870200" cy="2016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nl-NL" altLang="nl-NL" smtClean="0"/>
          </a:p>
        </p:txBody>
      </p:sp>
      <p:sp>
        <p:nvSpPr>
          <p:cNvPr id="6" name="Rectangle 9" descr="Slate bar"/>
          <p:cNvSpPr>
            <a:spLocks noChangeArrowheads="1"/>
          </p:cNvSpPr>
          <p:nvPr/>
        </p:nvSpPr>
        <p:spPr bwMode="auto">
          <a:xfrm>
            <a:off x="5969000" y="2889250"/>
            <a:ext cx="2870200" cy="2016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nl-NL" altLang="nl-NL" smtClean="0"/>
          </a:p>
        </p:txBody>
      </p:sp>
      <p:sp>
        <p:nvSpPr>
          <p:cNvPr id="59394"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altLang="nl-NL" noProof="0" smtClean="0"/>
              <a:t>Klik om het opmaakprofiel te bewerken</a:t>
            </a:r>
          </a:p>
        </p:txBody>
      </p:sp>
      <p:sp>
        <p:nvSpPr>
          <p:cNvPr id="59395" name="Rectangle 3"/>
          <p:cNvSpPr>
            <a:spLocks noGrp="1" noChangeArrowheads="1"/>
          </p:cNvSpPr>
          <p:nvPr>
            <p:ph type="subTitle" idx="1"/>
          </p:nvPr>
        </p:nvSpPr>
        <p:spPr>
          <a:xfrm>
            <a:off x="1371600" y="3270250"/>
            <a:ext cx="6400800" cy="2209800"/>
          </a:xfrm>
        </p:spPr>
        <p:txBody>
          <a:bodyPr/>
          <a:lstStyle>
            <a:lvl1pPr marL="0" indent="0" algn="ctr">
              <a:buFont typeface="Wingdings" panose="05000000000000000000" pitchFamily="2" charset="2"/>
              <a:buNone/>
              <a:defRPr sz="3000"/>
            </a:lvl1pPr>
          </a:lstStyle>
          <a:p>
            <a:pPr lvl="0"/>
            <a:r>
              <a:rPr lang="en-US" altLang="nl-NL" noProof="0" smtClean="0"/>
              <a:t>Klik om het opmaakprofiel van de modelondertitel te bewerken</a:t>
            </a:r>
          </a:p>
        </p:txBody>
      </p:sp>
      <p:sp>
        <p:nvSpPr>
          <p:cNvPr id="7" name="Rectangle 4"/>
          <p:cNvSpPr>
            <a:spLocks noGrp="1" noChangeArrowheads="1"/>
          </p:cNvSpPr>
          <p:nvPr>
            <p:ph type="dt" sz="half" idx="10"/>
          </p:nvPr>
        </p:nvSpPr>
        <p:spPr/>
        <p:txBody>
          <a:bodyPr/>
          <a:lstStyle>
            <a:lvl1pPr>
              <a:defRPr/>
            </a:lvl1pPr>
          </a:lstStyle>
          <a:p>
            <a:pPr>
              <a:defRPr/>
            </a:pPr>
            <a:endParaRPr lang="en-US" altLang="nl-NL"/>
          </a:p>
        </p:txBody>
      </p:sp>
      <p:sp>
        <p:nvSpPr>
          <p:cNvPr id="8" name="Rectangle 5"/>
          <p:cNvSpPr>
            <a:spLocks noGrp="1" noChangeArrowheads="1"/>
          </p:cNvSpPr>
          <p:nvPr>
            <p:ph type="ftr" sz="quarter" idx="11"/>
          </p:nvPr>
        </p:nvSpPr>
        <p:spPr/>
        <p:txBody>
          <a:bodyPr/>
          <a:lstStyle>
            <a:lvl1pPr>
              <a:defRPr/>
            </a:lvl1pPr>
          </a:lstStyle>
          <a:p>
            <a:pPr>
              <a:defRPr/>
            </a:pPr>
            <a:endParaRPr lang="en-US" altLang="nl-NL"/>
          </a:p>
        </p:txBody>
      </p:sp>
      <p:sp>
        <p:nvSpPr>
          <p:cNvPr id="9" name="Rectangle 6"/>
          <p:cNvSpPr>
            <a:spLocks noGrp="1" noChangeArrowheads="1"/>
          </p:cNvSpPr>
          <p:nvPr>
            <p:ph type="sldNum" sz="quarter" idx="12"/>
          </p:nvPr>
        </p:nvSpPr>
        <p:spPr/>
        <p:txBody>
          <a:bodyPr/>
          <a:lstStyle>
            <a:lvl1pPr>
              <a:defRPr/>
            </a:lvl1pPr>
          </a:lstStyle>
          <a:p>
            <a:pPr>
              <a:defRPr/>
            </a:pPr>
            <a:fld id="{CC83AB05-7506-4861-B95B-DE33F5400576}" type="slidenum">
              <a:rPr lang="en-US" altLang="nl-NL"/>
              <a:pPr>
                <a:defRPr/>
              </a:pPr>
              <a:t>‹nr.›</a:t>
            </a:fld>
            <a:endParaRPr lang="en-US" altLang="nl-NL"/>
          </a:p>
        </p:txBody>
      </p:sp>
    </p:spTree>
    <p:extLst>
      <p:ext uri="{BB962C8B-B14F-4D97-AF65-F5344CB8AC3E}">
        <p14:creationId xmlns:p14="http://schemas.microsoft.com/office/powerpoint/2010/main" val="150892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6" name="Rectangle 6"/>
          <p:cNvSpPr>
            <a:spLocks noGrp="1" noChangeArrowheads="1"/>
          </p:cNvSpPr>
          <p:nvPr>
            <p:ph type="sldNum" sz="quarter" idx="12"/>
          </p:nvPr>
        </p:nvSpPr>
        <p:spPr>
          <a:ln/>
        </p:spPr>
        <p:txBody>
          <a:bodyPr/>
          <a:lstStyle>
            <a:lvl1pPr>
              <a:defRPr/>
            </a:lvl1pPr>
          </a:lstStyle>
          <a:p>
            <a:pPr>
              <a:defRPr/>
            </a:pPr>
            <a:fld id="{02A47181-FC84-437F-8C65-269BA90C8CC5}" type="slidenum">
              <a:rPr lang="en-US" altLang="nl-NL"/>
              <a:pPr>
                <a:defRPr/>
              </a:pPr>
              <a:t>‹nr.›</a:t>
            </a:fld>
            <a:endParaRPr lang="en-US" altLang="nl-NL"/>
          </a:p>
        </p:txBody>
      </p:sp>
    </p:spTree>
    <p:extLst>
      <p:ext uri="{BB962C8B-B14F-4D97-AF65-F5344CB8AC3E}">
        <p14:creationId xmlns:p14="http://schemas.microsoft.com/office/powerpoint/2010/main" val="1363254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7813"/>
            <a:ext cx="2057400" cy="58531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7813"/>
            <a:ext cx="6019800" cy="5853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6" name="Rectangle 6"/>
          <p:cNvSpPr>
            <a:spLocks noGrp="1" noChangeArrowheads="1"/>
          </p:cNvSpPr>
          <p:nvPr>
            <p:ph type="sldNum" sz="quarter" idx="12"/>
          </p:nvPr>
        </p:nvSpPr>
        <p:spPr>
          <a:ln/>
        </p:spPr>
        <p:txBody>
          <a:bodyPr/>
          <a:lstStyle>
            <a:lvl1pPr>
              <a:defRPr/>
            </a:lvl1pPr>
          </a:lstStyle>
          <a:p>
            <a:pPr>
              <a:defRPr/>
            </a:pPr>
            <a:fld id="{A3CE881E-6F78-4F01-9DEB-62A75A6615BF}" type="slidenum">
              <a:rPr lang="en-US" altLang="nl-NL"/>
              <a:pPr>
                <a:defRPr/>
              </a:pPr>
              <a:t>‹nr.›</a:t>
            </a:fld>
            <a:endParaRPr lang="en-US" altLang="nl-NL"/>
          </a:p>
        </p:txBody>
      </p:sp>
    </p:spTree>
    <p:extLst>
      <p:ext uri="{BB962C8B-B14F-4D97-AF65-F5344CB8AC3E}">
        <p14:creationId xmlns:p14="http://schemas.microsoft.com/office/powerpoint/2010/main" val="4019832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307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307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7" name="Rectangle 6"/>
          <p:cNvSpPr>
            <a:spLocks noGrp="1" noChangeArrowheads="1"/>
          </p:cNvSpPr>
          <p:nvPr>
            <p:ph type="sldNum" sz="quarter" idx="12"/>
          </p:nvPr>
        </p:nvSpPr>
        <p:spPr>
          <a:ln/>
        </p:spPr>
        <p:txBody>
          <a:bodyPr/>
          <a:lstStyle>
            <a:lvl1pPr>
              <a:defRPr/>
            </a:lvl1pPr>
          </a:lstStyle>
          <a:p>
            <a:pPr>
              <a:defRPr/>
            </a:pPr>
            <a:fld id="{E2BF809C-7EF0-4A87-B5D0-A911895985CC}" type="slidenum">
              <a:rPr lang="en-US" altLang="nl-NL"/>
              <a:pPr>
                <a:defRPr/>
              </a:pPr>
              <a:t>‹nr.›</a:t>
            </a:fld>
            <a:endParaRPr lang="en-US" altLang="nl-NL"/>
          </a:p>
        </p:txBody>
      </p:sp>
    </p:spTree>
    <p:extLst>
      <p:ext uri="{BB962C8B-B14F-4D97-AF65-F5344CB8AC3E}">
        <p14:creationId xmlns:p14="http://schemas.microsoft.com/office/powerpoint/2010/main" val="157659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48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Rectangle 4"/>
          <p:cNvSpPr>
            <a:spLocks noGrp="1" noChangeArrowheads="1"/>
          </p:cNvSpPr>
          <p:nvPr>
            <p:ph type="dt" sz="half" idx="10"/>
          </p:nvPr>
        </p:nvSpPr>
        <p:spPr/>
        <p:txBody>
          <a:bodyPr/>
          <a:lstStyle>
            <a:lvl1pPr>
              <a:defRPr/>
            </a:lvl1pPr>
          </a:lstStyle>
          <a:p>
            <a:pPr>
              <a:defRPr/>
            </a:pPr>
            <a:endParaRPr lang="nl-NL" altLang="nl-NL"/>
          </a:p>
        </p:txBody>
      </p:sp>
      <p:sp>
        <p:nvSpPr>
          <p:cNvPr id="7" name="Rectangle 5"/>
          <p:cNvSpPr>
            <a:spLocks noGrp="1" noChangeArrowheads="1"/>
          </p:cNvSpPr>
          <p:nvPr>
            <p:ph type="ftr" sz="quarter" idx="11"/>
          </p:nvPr>
        </p:nvSpPr>
        <p:spPr/>
        <p:txBody>
          <a:bodyPr/>
          <a:lstStyle>
            <a:lvl1pPr>
              <a:defRPr/>
            </a:lvl1pPr>
          </a:lstStyle>
          <a:p>
            <a:pPr>
              <a:defRPr/>
            </a:pPr>
            <a:endParaRPr lang="nl-NL" altLang="nl-NL"/>
          </a:p>
        </p:txBody>
      </p:sp>
      <p:sp>
        <p:nvSpPr>
          <p:cNvPr id="8" name="Rectangle 6"/>
          <p:cNvSpPr>
            <a:spLocks noGrp="1" noChangeArrowheads="1"/>
          </p:cNvSpPr>
          <p:nvPr>
            <p:ph type="sldNum" sz="quarter" idx="12"/>
          </p:nvPr>
        </p:nvSpPr>
        <p:spPr/>
        <p:txBody>
          <a:bodyPr/>
          <a:lstStyle>
            <a:lvl1pPr>
              <a:defRPr/>
            </a:lvl1pPr>
          </a:lstStyle>
          <a:p>
            <a:pPr>
              <a:defRPr/>
            </a:pPr>
            <a:fld id="{8FA42AC3-B3A9-4A1D-8800-3F7FCB72460F}" type="slidenum">
              <a:rPr lang="nl-NL" altLang="nl-NL"/>
              <a:pPr>
                <a:defRPr/>
              </a:pPr>
              <a:t>‹nr.›</a:t>
            </a:fld>
            <a:endParaRPr lang="nl-NL" altLang="nl-NL"/>
          </a:p>
        </p:txBody>
      </p:sp>
    </p:spTree>
    <p:extLst>
      <p:ext uri="{BB962C8B-B14F-4D97-AF65-F5344CB8AC3E}">
        <p14:creationId xmlns:p14="http://schemas.microsoft.com/office/powerpoint/2010/main" val="1337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6" name="Rectangle 6"/>
          <p:cNvSpPr>
            <a:spLocks noGrp="1" noChangeArrowheads="1"/>
          </p:cNvSpPr>
          <p:nvPr>
            <p:ph type="sldNum" sz="quarter" idx="12"/>
          </p:nvPr>
        </p:nvSpPr>
        <p:spPr>
          <a:ln/>
        </p:spPr>
        <p:txBody>
          <a:bodyPr/>
          <a:lstStyle>
            <a:lvl1pPr>
              <a:defRPr/>
            </a:lvl1pPr>
          </a:lstStyle>
          <a:p>
            <a:pPr>
              <a:defRPr/>
            </a:pPr>
            <a:fld id="{934390CB-D2BD-4E7E-8B26-CC0CAD9B69F6}" type="slidenum">
              <a:rPr lang="en-US" altLang="nl-NL"/>
              <a:pPr>
                <a:defRPr/>
              </a:pPr>
              <a:t>‹nr.›</a:t>
            </a:fld>
            <a:endParaRPr lang="en-US" altLang="nl-NL"/>
          </a:p>
        </p:txBody>
      </p:sp>
    </p:spTree>
    <p:extLst>
      <p:ext uri="{BB962C8B-B14F-4D97-AF65-F5344CB8AC3E}">
        <p14:creationId xmlns:p14="http://schemas.microsoft.com/office/powerpoint/2010/main" val="287481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6" name="Rectangle 6"/>
          <p:cNvSpPr>
            <a:spLocks noGrp="1" noChangeArrowheads="1"/>
          </p:cNvSpPr>
          <p:nvPr>
            <p:ph type="sldNum" sz="quarter" idx="12"/>
          </p:nvPr>
        </p:nvSpPr>
        <p:spPr>
          <a:ln/>
        </p:spPr>
        <p:txBody>
          <a:bodyPr/>
          <a:lstStyle>
            <a:lvl1pPr>
              <a:defRPr/>
            </a:lvl1pPr>
          </a:lstStyle>
          <a:p>
            <a:pPr>
              <a:defRPr/>
            </a:pPr>
            <a:fld id="{44C17257-5AF7-4F09-AEEF-84A97AC633BF}" type="slidenum">
              <a:rPr lang="en-US" altLang="nl-NL"/>
              <a:pPr>
                <a:defRPr/>
              </a:pPr>
              <a:t>‹nr.›</a:t>
            </a:fld>
            <a:endParaRPr lang="en-US" altLang="nl-NL"/>
          </a:p>
        </p:txBody>
      </p:sp>
    </p:spTree>
    <p:extLst>
      <p:ext uri="{BB962C8B-B14F-4D97-AF65-F5344CB8AC3E}">
        <p14:creationId xmlns:p14="http://schemas.microsoft.com/office/powerpoint/2010/main" val="42037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307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307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7" name="Rectangle 6"/>
          <p:cNvSpPr>
            <a:spLocks noGrp="1" noChangeArrowheads="1"/>
          </p:cNvSpPr>
          <p:nvPr>
            <p:ph type="sldNum" sz="quarter" idx="12"/>
          </p:nvPr>
        </p:nvSpPr>
        <p:spPr>
          <a:ln/>
        </p:spPr>
        <p:txBody>
          <a:bodyPr/>
          <a:lstStyle>
            <a:lvl1pPr>
              <a:defRPr/>
            </a:lvl1pPr>
          </a:lstStyle>
          <a:p>
            <a:pPr>
              <a:defRPr/>
            </a:pPr>
            <a:fld id="{F109180E-CF37-46A0-BBDE-E2CF29A774F7}" type="slidenum">
              <a:rPr lang="en-US" altLang="nl-NL"/>
              <a:pPr>
                <a:defRPr/>
              </a:pPr>
              <a:t>‹nr.›</a:t>
            </a:fld>
            <a:endParaRPr lang="en-US" altLang="nl-NL"/>
          </a:p>
        </p:txBody>
      </p:sp>
    </p:spTree>
    <p:extLst>
      <p:ext uri="{BB962C8B-B14F-4D97-AF65-F5344CB8AC3E}">
        <p14:creationId xmlns:p14="http://schemas.microsoft.com/office/powerpoint/2010/main" val="359177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9" name="Rectangle 6"/>
          <p:cNvSpPr>
            <a:spLocks noGrp="1" noChangeArrowheads="1"/>
          </p:cNvSpPr>
          <p:nvPr>
            <p:ph type="sldNum" sz="quarter" idx="12"/>
          </p:nvPr>
        </p:nvSpPr>
        <p:spPr>
          <a:ln/>
        </p:spPr>
        <p:txBody>
          <a:bodyPr/>
          <a:lstStyle>
            <a:lvl1pPr>
              <a:defRPr/>
            </a:lvl1pPr>
          </a:lstStyle>
          <a:p>
            <a:pPr>
              <a:defRPr/>
            </a:pPr>
            <a:fld id="{1428F23D-C6A7-4707-9197-485F0ADB9DF2}" type="slidenum">
              <a:rPr lang="en-US" altLang="nl-NL"/>
              <a:pPr>
                <a:defRPr/>
              </a:pPr>
              <a:t>‹nr.›</a:t>
            </a:fld>
            <a:endParaRPr lang="en-US" altLang="nl-NL"/>
          </a:p>
        </p:txBody>
      </p:sp>
    </p:spTree>
    <p:extLst>
      <p:ext uri="{BB962C8B-B14F-4D97-AF65-F5344CB8AC3E}">
        <p14:creationId xmlns:p14="http://schemas.microsoft.com/office/powerpoint/2010/main" val="3466438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5" name="Rectangle 6"/>
          <p:cNvSpPr>
            <a:spLocks noGrp="1" noChangeArrowheads="1"/>
          </p:cNvSpPr>
          <p:nvPr>
            <p:ph type="sldNum" sz="quarter" idx="12"/>
          </p:nvPr>
        </p:nvSpPr>
        <p:spPr>
          <a:ln/>
        </p:spPr>
        <p:txBody>
          <a:bodyPr/>
          <a:lstStyle>
            <a:lvl1pPr>
              <a:defRPr/>
            </a:lvl1pPr>
          </a:lstStyle>
          <a:p>
            <a:pPr>
              <a:defRPr/>
            </a:pPr>
            <a:fld id="{EAC18D51-C3B5-40B2-8302-B892BA2D0497}" type="slidenum">
              <a:rPr lang="en-US" altLang="nl-NL"/>
              <a:pPr>
                <a:defRPr/>
              </a:pPr>
              <a:t>‹nr.›</a:t>
            </a:fld>
            <a:endParaRPr lang="en-US" altLang="nl-NL"/>
          </a:p>
        </p:txBody>
      </p:sp>
    </p:spTree>
    <p:extLst>
      <p:ext uri="{BB962C8B-B14F-4D97-AF65-F5344CB8AC3E}">
        <p14:creationId xmlns:p14="http://schemas.microsoft.com/office/powerpoint/2010/main" val="120319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4" name="Rectangle 6"/>
          <p:cNvSpPr>
            <a:spLocks noGrp="1" noChangeArrowheads="1"/>
          </p:cNvSpPr>
          <p:nvPr>
            <p:ph type="sldNum" sz="quarter" idx="12"/>
          </p:nvPr>
        </p:nvSpPr>
        <p:spPr>
          <a:ln/>
        </p:spPr>
        <p:txBody>
          <a:bodyPr/>
          <a:lstStyle>
            <a:lvl1pPr>
              <a:defRPr/>
            </a:lvl1pPr>
          </a:lstStyle>
          <a:p>
            <a:pPr>
              <a:defRPr/>
            </a:pPr>
            <a:fld id="{5A97DBEE-9EC4-4B08-BCF1-1D755895BA08}" type="slidenum">
              <a:rPr lang="en-US" altLang="nl-NL"/>
              <a:pPr>
                <a:defRPr/>
              </a:pPr>
              <a:t>‹nr.›</a:t>
            </a:fld>
            <a:endParaRPr lang="en-US" altLang="nl-NL"/>
          </a:p>
        </p:txBody>
      </p:sp>
    </p:spTree>
    <p:extLst>
      <p:ext uri="{BB962C8B-B14F-4D97-AF65-F5344CB8AC3E}">
        <p14:creationId xmlns:p14="http://schemas.microsoft.com/office/powerpoint/2010/main" val="1888043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7" name="Rectangle 6"/>
          <p:cNvSpPr>
            <a:spLocks noGrp="1" noChangeArrowheads="1"/>
          </p:cNvSpPr>
          <p:nvPr>
            <p:ph type="sldNum" sz="quarter" idx="12"/>
          </p:nvPr>
        </p:nvSpPr>
        <p:spPr>
          <a:ln/>
        </p:spPr>
        <p:txBody>
          <a:bodyPr/>
          <a:lstStyle>
            <a:lvl1pPr>
              <a:defRPr/>
            </a:lvl1pPr>
          </a:lstStyle>
          <a:p>
            <a:pPr>
              <a:defRPr/>
            </a:pPr>
            <a:fld id="{F7141AE0-F78D-4CFF-8A87-320C808C2579}" type="slidenum">
              <a:rPr lang="en-US" altLang="nl-NL"/>
              <a:pPr>
                <a:defRPr/>
              </a:pPr>
              <a:t>‹nr.›</a:t>
            </a:fld>
            <a:endParaRPr lang="en-US" altLang="nl-NL"/>
          </a:p>
        </p:txBody>
      </p:sp>
    </p:spTree>
    <p:extLst>
      <p:ext uri="{BB962C8B-B14F-4D97-AF65-F5344CB8AC3E}">
        <p14:creationId xmlns:p14="http://schemas.microsoft.com/office/powerpoint/2010/main" val="348965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nl-NL"/>
          </a:p>
        </p:txBody>
      </p:sp>
      <p:sp>
        <p:nvSpPr>
          <p:cNvPr id="7" name="Rectangle 6"/>
          <p:cNvSpPr>
            <a:spLocks noGrp="1" noChangeArrowheads="1"/>
          </p:cNvSpPr>
          <p:nvPr>
            <p:ph type="sldNum" sz="quarter" idx="12"/>
          </p:nvPr>
        </p:nvSpPr>
        <p:spPr>
          <a:ln/>
        </p:spPr>
        <p:txBody>
          <a:bodyPr/>
          <a:lstStyle>
            <a:lvl1pPr>
              <a:defRPr/>
            </a:lvl1pPr>
          </a:lstStyle>
          <a:p>
            <a:pPr>
              <a:defRPr/>
            </a:pPr>
            <a:fld id="{6B2AAEBA-CB02-4BFD-A8B8-56F29A40AF01}" type="slidenum">
              <a:rPr lang="en-US" altLang="nl-NL"/>
              <a:pPr>
                <a:defRPr/>
              </a:pPr>
              <a:t>‹nr.›</a:t>
            </a:fld>
            <a:endParaRPr lang="en-US" altLang="nl-NL"/>
          </a:p>
        </p:txBody>
      </p:sp>
    </p:spTree>
    <p:extLst>
      <p:ext uri="{BB962C8B-B14F-4D97-AF65-F5344CB8AC3E}">
        <p14:creationId xmlns:p14="http://schemas.microsoft.com/office/powerpoint/2010/main" val="1668776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nl-NL" smtClean="0"/>
              <a:t>Klik om het opmaakprofiel te bewerken</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nl-NL" smtClean="0"/>
              <a:t>Klik om de opmaakprofielen van de modeltekst te bewerken</a:t>
            </a:r>
          </a:p>
          <a:p>
            <a:pPr lvl="1"/>
            <a:r>
              <a:rPr lang="en-US" altLang="nl-NL" smtClean="0"/>
              <a:t>Tweede niveau</a:t>
            </a:r>
          </a:p>
          <a:p>
            <a:pPr lvl="2"/>
            <a:r>
              <a:rPr lang="en-US" altLang="nl-NL" smtClean="0"/>
              <a:t>Derde niveau</a:t>
            </a:r>
          </a:p>
          <a:p>
            <a:pPr lvl="3"/>
            <a:r>
              <a:rPr lang="en-US" altLang="nl-NL" smtClean="0"/>
              <a:t>Vierde niveau</a:t>
            </a:r>
          </a:p>
          <a:p>
            <a:pPr lvl="4"/>
            <a:r>
              <a:rPr lang="en-US" altLang="nl-NL" smtClean="0"/>
              <a:t>Vijfde niveau</a:t>
            </a:r>
          </a:p>
        </p:txBody>
      </p:sp>
      <p:sp>
        <p:nvSpPr>
          <p:cNvPr id="58372"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nl-NL"/>
          </a:p>
        </p:txBody>
      </p:sp>
      <p:sp>
        <p:nvSpPr>
          <p:cNvPr id="583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nl-NL"/>
          </a:p>
        </p:txBody>
      </p:sp>
      <p:sp>
        <p:nvSpPr>
          <p:cNvPr id="58374"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13DEB7FE-10FB-46E1-B23C-1D0D345EF878}" type="slidenum">
              <a:rPr lang="en-US" altLang="nl-NL"/>
              <a:pPr>
                <a:defRPr/>
              </a:pPr>
              <a:t>‹nr.›</a:t>
            </a:fld>
            <a:endParaRPr lang="en-US" altLang="nl-NL"/>
          </a:p>
        </p:txBody>
      </p:sp>
      <p:sp>
        <p:nvSpPr>
          <p:cNvPr id="1031" name="Rectangle 7" descr="Gold bar"/>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nl-NL" altLang="nl-NL" sz="2400" smtClean="0">
              <a:latin typeface="Times New Roman" panose="02020603050405020304"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33" name="Rectangle 9" descr="Orange bar"/>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nl-NL" altLang="nl-NL" sz="2400" smtClean="0">
              <a:latin typeface="Times New Roman" panose="02020603050405020304" pitchFamily="18" charset="0"/>
            </a:endParaRPr>
          </a:p>
        </p:txBody>
      </p:sp>
      <p:sp>
        <p:nvSpPr>
          <p:cNvPr id="1034" name="Rectangle 10" descr="Slate bar"/>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nl-NL" altLang="nl-NL" sz="2400" smtClean="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49"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50" r:id="rId13"/>
  </p:sldLayoutIdLst>
  <p:timing>
    <p:tnLst>
      <p:par>
        <p:cTn id="1" dur="indefinite" restart="never" nodeType="tmRoot"/>
      </p:par>
    </p:tn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nl-NL" altLang="nl-NL" dirty="0" smtClean="0"/>
              <a:t>Pootmachine</a:t>
            </a:r>
            <a:endParaRPr lang="nl-NL" altLang="nl-NL" dirty="0" smtClean="0"/>
          </a:p>
        </p:txBody>
      </p:sp>
      <p:sp>
        <p:nvSpPr>
          <p:cNvPr id="5123" name="Rectangle 3"/>
          <p:cNvSpPr>
            <a:spLocks noGrp="1" noChangeArrowheads="1"/>
          </p:cNvSpPr>
          <p:nvPr>
            <p:ph type="subTitle" idx="1"/>
          </p:nvPr>
        </p:nvSpPr>
        <p:spPr/>
        <p:txBody>
          <a:bodyPr/>
          <a:lstStyle/>
          <a:p>
            <a:pPr eaLnBrk="1" hangingPunct="1"/>
            <a:r>
              <a:rPr lang="nl-NL" altLang="nl-NL" dirty="0" smtClean="0"/>
              <a:t>Intro opdracht </a:t>
            </a:r>
            <a:r>
              <a:rPr lang="nl-NL" altLang="nl-NL" dirty="0" smtClean="0"/>
              <a:t>7 en 8</a:t>
            </a:r>
            <a:endParaRPr lang="nl-NL" altLang="nl-NL"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nl-NL" altLang="nl-NL" dirty="0" smtClean="0"/>
              <a:t>Instellen</a:t>
            </a:r>
            <a:endParaRPr lang="nl-NL" altLang="nl-NL" dirty="0" smtClean="0"/>
          </a:p>
        </p:txBody>
      </p:sp>
      <p:sp>
        <p:nvSpPr>
          <p:cNvPr id="2" name="Tijdelijke aanduiding voor inhoud 1"/>
          <p:cNvSpPr>
            <a:spLocks noGrp="1"/>
          </p:cNvSpPr>
          <p:nvPr>
            <p:ph idx="1"/>
          </p:nvPr>
        </p:nvSpPr>
        <p:spPr/>
        <p:txBody>
          <a:bodyPr/>
          <a:lstStyle/>
          <a:p>
            <a:r>
              <a:rPr lang="nl-NL" dirty="0" smtClean="0"/>
              <a:t>Dosering / plantafstand</a:t>
            </a:r>
          </a:p>
          <a:p>
            <a:r>
              <a:rPr lang="nl-NL" dirty="0" smtClean="0"/>
              <a:t>Maatpootbeker</a:t>
            </a:r>
          </a:p>
          <a:p>
            <a:r>
              <a:rPr lang="nl-NL" dirty="0" smtClean="0"/>
              <a:t>Pootdiepte</a:t>
            </a:r>
          </a:p>
          <a:p>
            <a:r>
              <a:rPr lang="nl-NL" dirty="0" smtClean="0"/>
              <a:t>Plaats </a:t>
            </a:r>
            <a:r>
              <a:rPr lang="nl-NL" dirty="0" err="1" smtClean="0"/>
              <a:t>rugvormers</a:t>
            </a:r>
            <a:endParaRPr lang="nl-NL" dirty="0" smtClean="0"/>
          </a:p>
          <a:p>
            <a:endParaRPr lang="nl-NL" dirty="0"/>
          </a:p>
        </p:txBody>
      </p:sp>
      <p:pic>
        <p:nvPicPr>
          <p:cNvPr id="3" name="Afbeelding 2"/>
          <p:cNvPicPr>
            <a:picLocks noChangeAspect="1"/>
          </p:cNvPicPr>
          <p:nvPr/>
        </p:nvPicPr>
        <p:blipFill>
          <a:blip r:embed="rId2"/>
          <a:stretch>
            <a:fillRect/>
          </a:stretch>
        </p:blipFill>
        <p:spPr>
          <a:xfrm>
            <a:off x="3933825" y="4149080"/>
            <a:ext cx="4752975" cy="24574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nl-NL" altLang="nl-NL" dirty="0" smtClean="0"/>
              <a:t>Routing</a:t>
            </a:r>
          </a:p>
        </p:txBody>
      </p:sp>
      <p:pic>
        <p:nvPicPr>
          <p:cNvPr id="4" name="Tijdelijke aanduiding voor inhoud 3"/>
          <p:cNvPicPr>
            <a:picLocks noGrp="1" noChangeAspect="1"/>
          </p:cNvPicPr>
          <p:nvPr>
            <p:ph idx="1"/>
          </p:nvPr>
        </p:nvPicPr>
        <p:blipFill>
          <a:blip r:embed="rId3"/>
          <a:stretch>
            <a:fillRect/>
          </a:stretch>
        </p:blipFill>
        <p:spPr>
          <a:xfrm>
            <a:off x="457200" y="1700808"/>
            <a:ext cx="8686801" cy="3875070"/>
          </a:xfrm>
          <a:prstGeom prst="rect">
            <a:avLst/>
          </a:prstGeom>
        </p:spPr>
      </p:pic>
      <p:sp>
        <p:nvSpPr>
          <p:cNvPr id="5" name="Tekstvak 4"/>
          <p:cNvSpPr txBox="1"/>
          <p:nvPr/>
        </p:nvSpPr>
        <p:spPr>
          <a:xfrm>
            <a:off x="971600" y="5575878"/>
            <a:ext cx="7715200" cy="923330"/>
          </a:xfrm>
          <a:prstGeom prst="rect">
            <a:avLst/>
          </a:prstGeom>
          <a:noFill/>
        </p:spPr>
        <p:txBody>
          <a:bodyPr wrap="square" rtlCol="0">
            <a:spAutoFit/>
          </a:bodyPr>
          <a:lstStyle/>
          <a:p>
            <a:r>
              <a:rPr lang="nl-NL" dirty="0" smtClean="0"/>
              <a:t>Houd er in hoeken rekening mee dat een machine ze moet kunnen rooien. Behalve als de opdrachtgever aangeeft de hoeken ook te willen poten om ze met vakantie krachten te rooien met de hand.</a:t>
            </a:r>
            <a:endParaRPr lang="nl-NL"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nl-NL" altLang="nl-NL" dirty="0" err="1" smtClean="0"/>
              <a:t>Markeur</a:t>
            </a:r>
            <a:endParaRPr lang="nl-NL" altLang="nl-NL" dirty="0" smtClean="0"/>
          </a:p>
        </p:txBody>
      </p:sp>
      <p:pic>
        <p:nvPicPr>
          <p:cNvPr id="2" name="Afbeelding 1"/>
          <p:cNvPicPr>
            <a:picLocks noChangeAspect="1"/>
          </p:cNvPicPr>
          <p:nvPr/>
        </p:nvPicPr>
        <p:blipFill>
          <a:blip r:embed="rId3"/>
          <a:stretch>
            <a:fillRect/>
          </a:stretch>
        </p:blipFill>
        <p:spPr>
          <a:xfrm>
            <a:off x="457200" y="1588356"/>
            <a:ext cx="3096344" cy="3534506"/>
          </a:xfrm>
          <a:prstGeom prst="rect">
            <a:avLst/>
          </a:prstGeom>
        </p:spPr>
      </p:pic>
      <p:sp>
        <p:nvSpPr>
          <p:cNvPr id="16387" name="Rectangle 3"/>
          <p:cNvSpPr>
            <a:spLocks noGrp="1" noChangeArrowheads="1"/>
          </p:cNvSpPr>
          <p:nvPr>
            <p:ph type="body" idx="1"/>
          </p:nvPr>
        </p:nvSpPr>
        <p:spPr>
          <a:xfrm>
            <a:off x="323528" y="5122862"/>
            <a:ext cx="3528392" cy="1618506"/>
          </a:xfrm>
        </p:spPr>
        <p:txBody>
          <a:bodyPr/>
          <a:lstStyle/>
          <a:p>
            <a:pPr marL="0" indent="0" eaLnBrk="1" hangingPunct="1">
              <a:buNone/>
            </a:pPr>
            <a:r>
              <a:rPr lang="nl-NL" altLang="nl-NL" sz="2000" dirty="0" smtClean="0"/>
              <a:t>Met een spoor door de </a:t>
            </a:r>
            <a:r>
              <a:rPr lang="nl-NL" altLang="nl-NL" sz="2000" dirty="0" err="1" smtClean="0"/>
              <a:t>markeurvoor</a:t>
            </a:r>
            <a:r>
              <a:rPr lang="nl-NL" altLang="nl-NL" sz="2000" dirty="0" smtClean="0"/>
              <a:t>. Afstand tussen hart band en zijkant machine + rijafstand</a:t>
            </a:r>
          </a:p>
        </p:txBody>
      </p:sp>
      <p:pic>
        <p:nvPicPr>
          <p:cNvPr id="3" name="Afbeelding 2"/>
          <p:cNvPicPr>
            <a:picLocks noChangeAspect="1"/>
          </p:cNvPicPr>
          <p:nvPr/>
        </p:nvPicPr>
        <p:blipFill rotWithShape="1">
          <a:blip r:embed="rId4"/>
          <a:srcRect t="8114" b="5504"/>
          <a:stretch/>
        </p:blipFill>
        <p:spPr>
          <a:xfrm>
            <a:off x="4716016" y="1588357"/>
            <a:ext cx="3438442" cy="3496828"/>
          </a:xfrm>
          <a:prstGeom prst="rect">
            <a:avLst/>
          </a:prstGeom>
        </p:spPr>
      </p:pic>
      <p:sp>
        <p:nvSpPr>
          <p:cNvPr id="4" name="Tekstvak 3"/>
          <p:cNvSpPr txBox="1"/>
          <p:nvPr/>
        </p:nvSpPr>
        <p:spPr>
          <a:xfrm>
            <a:off x="4716016" y="5445224"/>
            <a:ext cx="4248472" cy="1015663"/>
          </a:xfrm>
          <a:prstGeom prst="rect">
            <a:avLst/>
          </a:prstGeom>
          <a:noFill/>
        </p:spPr>
        <p:txBody>
          <a:bodyPr wrap="square" rtlCol="0">
            <a:spAutoFit/>
          </a:bodyPr>
          <a:lstStyle/>
          <a:p>
            <a:r>
              <a:rPr lang="nl-NL" sz="2000" dirty="0" smtClean="0"/>
              <a:t>Met het midden over de </a:t>
            </a:r>
            <a:r>
              <a:rPr lang="nl-NL" sz="2000" dirty="0" err="1" smtClean="0"/>
              <a:t>markeurvoor</a:t>
            </a:r>
            <a:r>
              <a:rPr lang="nl-NL" sz="2000" dirty="0" smtClean="0"/>
              <a:t>. Halve werkbreedte + rijafstand</a:t>
            </a:r>
            <a:endParaRPr lang="nl-NL" sz="20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nl-NL" altLang="nl-NL" b="1" dirty="0" smtClean="0"/>
              <a:t>Onderhoud en wegzetten</a:t>
            </a:r>
          </a:p>
        </p:txBody>
      </p:sp>
      <p:sp>
        <p:nvSpPr>
          <p:cNvPr id="18435" name="Rectangle 3"/>
          <p:cNvSpPr>
            <a:spLocks noGrp="1" noChangeArrowheads="1"/>
          </p:cNvSpPr>
          <p:nvPr>
            <p:ph type="body" idx="1"/>
          </p:nvPr>
        </p:nvSpPr>
        <p:spPr/>
        <p:txBody>
          <a:bodyPr/>
          <a:lstStyle/>
          <a:p>
            <a:pPr eaLnBrk="1" hangingPunct="1"/>
            <a:r>
              <a:rPr lang="nl-NL" altLang="nl-NL" dirty="0" smtClean="0"/>
              <a:t>Leeg maken</a:t>
            </a:r>
          </a:p>
          <a:p>
            <a:pPr eaLnBrk="1" hangingPunct="1"/>
            <a:r>
              <a:rPr lang="nl-NL" altLang="nl-NL" dirty="0" smtClean="0"/>
              <a:t>Schoon maken</a:t>
            </a:r>
          </a:p>
          <a:p>
            <a:pPr eaLnBrk="1" hangingPunct="1"/>
            <a:r>
              <a:rPr lang="nl-NL" altLang="nl-NL" dirty="0" smtClean="0"/>
              <a:t>Doorsmeren volgens smeerschema</a:t>
            </a:r>
          </a:p>
          <a:p>
            <a:pPr eaLnBrk="1" hangingPunct="1"/>
            <a:r>
              <a:rPr lang="nl-NL" altLang="nl-NL" dirty="0" smtClean="0"/>
              <a:t>Droog maken en wegzetten</a:t>
            </a:r>
          </a:p>
          <a:p>
            <a:pPr eaLnBrk="1" hangingPunct="1"/>
            <a:r>
              <a:rPr lang="nl-NL" altLang="nl-NL" dirty="0" smtClean="0"/>
              <a:t>Slangen en kabels ophangen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nl-NL" altLang="nl-NL" dirty="0" smtClean="0"/>
              <a:t>Inhoud</a:t>
            </a:r>
          </a:p>
        </p:txBody>
      </p:sp>
      <p:sp>
        <p:nvSpPr>
          <p:cNvPr id="7171" name="Rectangle 5"/>
          <p:cNvSpPr>
            <a:spLocks noGrp="1" noChangeArrowheads="1"/>
          </p:cNvSpPr>
          <p:nvPr>
            <p:ph type="body" sz="half" idx="1"/>
          </p:nvPr>
        </p:nvSpPr>
        <p:spPr>
          <a:xfrm>
            <a:off x="457200" y="1600200"/>
            <a:ext cx="6419850" cy="4530725"/>
          </a:xfrm>
        </p:spPr>
        <p:txBody>
          <a:bodyPr/>
          <a:lstStyle/>
          <a:p>
            <a:pPr eaLnBrk="1" hangingPunct="1"/>
            <a:r>
              <a:rPr lang="nl-NL" altLang="nl-NL" sz="2400" dirty="0" smtClean="0"/>
              <a:t>Aannemen opdracht</a:t>
            </a:r>
          </a:p>
          <a:p>
            <a:pPr eaLnBrk="1" hangingPunct="1"/>
            <a:r>
              <a:rPr lang="nl-NL" altLang="nl-NL" sz="2400" dirty="0" smtClean="0"/>
              <a:t>Normalisatie</a:t>
            </a:r>
          </a:p>
          <a:p>
            <a:pPr eaLnBrk="1" hangingPunct="1"/>
            <a:r>
              <a:rPr lang="nl-NL" altLang="nl-NL" sz="2400" dirty="0" smtClean="0"/>
              <a:t>Pootgoed</a:t>
            </a:r>
            <a:endParaRPr lang="nl-NL" altLang="nl-NL" sz="2400" dirty="0" smtClean="0"/>
          </a:p>
          <a:p>
            <a:pPr eaLnBrk="1" hangingPunct="1"/>
            <a:r>
              <a:rPr lang="nl-NL" altLang="nl-NL" sz="2400" dirty="0" smtClean="0"/>
              <a:t>De machine</a:t>
            </a:r>
            <a:endParaRPr lang="nl-NL" altLang="nl-NL" sz="2400" dirty="0" smtClean="0"/>
          </a:p>
          <a:p>
            <a:pPr eaLnBrk="1" hangingPunct="1"/>
            <a:r>
              <a:rPr lang="nl-NL" altLang="nl-NL" sz="2400" dirty="0" smtClean="0"/>
              <a:t>Aankoppelen / afstellen</a:t>
            </a:r>
          </a:p>
          <a:p>
            <a:pPr eaLnBrk="1" hangingPunct="1"/>
            <a:r>
              <a:rPr lang="nl-NL" altLang="nl-NL" sz="2400" dirty="0" smtClean="0"/>
              <a:t>Instellen en </a:t>
            </a:r>
            <a:r>
              <a:rPr lang="nl-NL" altLang="nl-NL" sz="2400" dirty="0" smtClean="0"/>
              <a:t>afdraaien</a:t>
            </a:r>
            <a:endParaRPr lang="nl-NL" altLang="nl-NL" sz="2400" dirty="0" smtClean="0"/>
          </a:p>
          <a:p>
            <a:pPr eaLnBrk="1" hangingPunct="1"/>
            <a:r>
              <a:rPr lang="nl-NL" altLang="nl-NL" sz="2400" dirty="0" smtClean="0"/>
              <a:t>Routing en </a:t>
            </a:r>
            <a:r>
              <a:rPr lang="nl-NL" altLang="nl-NL" sz="2400" dirty="0" err="1" smtClean="0"/>
              <a:t>markeur</a:t>
            </a:r>
            <a:endParaRPr lang="nl-NL" altLang="nl-NL" sz="2400" dirty="0" smtClean="0"/>
          </a:p>
          <a:p>
            <a:pPr eaLnBrk="1" hangingPunct="1"/>
            <a:r>
              <a:rPr lang="nl-NL" altLang="nl-NL" sz="2400" dirty="0" smtClean="0"/>
              <a:t>Onderhoud en wegzetten</a:t>
            </a:r>
          </a:p>
          <a:p>
            <a:pPr eaLnBrk="1" hangingPunct="1">
              <a:buFont typeface="Wingdings" panose="05000000000000000000" pitchFamily="2" charset="2"/>
              <a:buNone/>
            </a:pPr>
            <a:endParaRPr lang="nl-NL" altLang="nl-NL" sz="2400" dirty="0" smtClean="0"/>
          </a:p>
          <a:p>
            <a:pPr eaLnBrk="1" hangingPunct="1">
              <a:buFont typeface="Wingdings" panose="05000000000000000000" pitchFamily="2" charset="2"/>
              <a:buNone/>
            </a:pPr>
            <a:endParaRPr lang="nl-NL" altLang="nl-NL" sz="2400" dirty="0" smtClean="0"/>
          </a:p>
          <a:p>
            <a:pPr eaLnBrk="1" hangingPunct="1">
              <a:buFont typeface="Wingdings" panose="05000000000000000000" pitchFamily="2" charset="2"/>
              <a:buNone/>
            </a:pPr>
            <a:endParaRPr lang="nl-NL" altLang="nl-NL" sz="24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lstStyle/>
          <a:p>
            <a:pPr eaLnBrk="1" hangingPunct="1"/>
            <a:r>
              <a:rPr lang="nl-NL" altLang="nl-NL" b="1" dirty="0" smtClean="0"/>
              <a:t>Aannemen opdracht</a:t>
            </a:r>
          </a:p>
        </p:txBody>
      </p:sp>
      <p:sp>
        <p:nvSpPr>
          <p:cNvPr id="9219" name="Rectangle 6"/>
          <p:cNvSpPr>
            <a:spLocks noGrp="1" noChangeArrowheads="1"/>
          </p:cNvSpPr>
          <p:nvPr>
            <p:ph type="body" sz="half" idx="1"/>
          </p:nvPr>
        </p:nvSpPr>
        <p:spPr>
          <a:xfrm>
            <a:off x="457200" y="2391989"/>
            <a:ext cx="4038600" cy="3124944"/>
          </a:xfrm>
        </p:spPr>
        <p:txBody>
          <a:bodyPr/>
          <a:lstStyle/>
          <a:p>
            <a:pPr eaLnBrk="1" hangingPunct="1"/>
            <a:r>
              <a:rPr lang="nl-NL" altLang="nl-NL" dirty="0" smtClean="0"/>
              <a:t>Wat</a:t>
            </a:r>
          </a:p>
          <a:p>
            <a:pPr eaLnBrk="1" hangingPunct="1"/>
            <a:r>
              <a:rPr lang="nl-NL" altLang="nl-NL" dirty="0" smtClean="0"/>
              <a:t>Waar</a:t>
            </a:r>
          </a:p>
          <a:p>
            <a:pPr eaLnBrk="1" hangingPunct="1"/>
            <a:r>
              <a:rPr lang="nl-NL" altLang="nl-NL" dirty="0" smtClean="0"/>
              <a:t>Waarmee</a:t>
            </a:r>
          </a:p>
          <a:p>
            <a:pPr eaLnBrk="1" hangingPunct="1"/>
            <a:r>
              <a:rPr lang="nl-NL" altLang="nl-NL" dirty="0" smtClean="0"/>
              <a:t>Welk </a:t>
            </a:r>
            <a:r>
              <a:rPr lang="nl-NL" altLang="nl-NL" dirty="0" smtClean="0"/>
              <a:t>pootgoed</a:t>
            </a:r>
            <a:endParaRPr lang="nl-NL" altLang="nl-NL" dirty="0"/>
          </a:p>
          <a:p>
            <a:pPr eaLnBrk="1" hangingPunct="1"/>
            <a:r>
              <a:rPr lang="nl-NL" altLang="nl-NL" dirty="0" smtClean="0"/>
              <a:t>Voorwaarden</a:t>
            </a:r>
          </a:p>
          <a:p>
            <a:pPr eaLnBrk="1" hangingPunct="1"/>
            <a:r>
              <a:rPr lang="nl-NL" altLang="nl-NL" dirty="0" smtClean="0"/>
              <a:t>Grondbewerking</a:t>
            </a:r>
          </a:p>
          <a:p>
            <a:pPr eaLnBrk="1" hangingPunct="1"/>
            <a:r>
              <a:rPr lang="nl-NL" altLang="nl-NL" dirty="0" smtClean="0"/>
              <a:t>Nabewerking</a:t>
            </a:r>
            <a:endParaRPr lang="nl-NL" altLang="nl-NL" dirty="0" smtClean="0"/>
          </a:p>
        </p:txBody>
      </p:sp>
      <p:graphicFrame>
        <p:nvGraphicFramePr>
          <p:cNvPr id="2" name="Tijdelijke aanduiding voor inhoud 1"/>
          <p:cNvGraphicFramePr>
            <a:graphicFrameLocks noGrp="1"/>
          </p:cNvGraphicFramePr>
          <p:nvPr>
            <p:ph sz="quarter" idx="2"/>
            <p:extLst>
              <p:ext uri="{D42A27DB-BD31-4B8C-83A1-F6EECF244321}">
                <p14:modId xmlns:p14="http://schemas.microsoft.com/office/powerpoint/2010/main" val="2500907296"/>
              </p:ext>
            </p:extLst>
          </p:nvPr>
        </p:nvGraphicFramePr>
        <p:xfrm>
          <a:off x="3851920" y="1600199"/>
          <a:ext cx="483488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Normalisatie</a:t>
            </a:r>
            <a:endParaRPr lang="nl-NL" dirty="0"/>
          </a:p>
        </p:txBody>
      </p:sp>
      <p:sp>
        <p:nvSpPr>
          <p:cNvPr id="3" name="Tijdelijke aanduiding voor tekst 2"/>
          <p:cNvSpPr>
            <a:spLocks noGrp="1"/>
          </p:cNvSpPr>
          <p:nvPr>
            <p:ph type="body" sz="half" idx="1"/>
          </p:nvPr>
        </p:nvSpPr>
        <p:spPr>
          <a:xfrm>
            <a:off x="457200" y="1600200"/>
            <a:ext cx="7931224" cy="4525963"/>
          </a:xfrm>
        </p:spPr>
        <p:txBody>
          <a:bodyPr/>
          <a:lstStyle/>
          <a:p>
            <a:r>
              <a:rPr lang="nl-NL" dirty="0" smtClean="0"/>
              <a:t>Afspraken die gemaakt zijn over rijafstand.</a:t>
            </a:r>
          </a:p>
          <a:p>
            <a:endParaRPr lang="nl-NL" dirty="0"/>
          </a:p>
          <a:p>
            <a:r>
              <a:rPr lang="nl-NL" dirty="0" smtClean="0"/>
              <a:t>In Nederland vooral 75cm</a:t>
            </a:r>
          </a:p>
          <a:p>
            <a:r>
              <a:rPr lang="nl-NL" dirty="0" smtClean="0"/>
              <a:t>In Frankrijk ook veel op 90cm</a:t>
            </a:r>
          </a:p>
        </p:txBody>
      </p:sp>
    </p:spTree>
    <p:extLst>
      <p:ext uri="{BB962C8B-B14F-4D97-AF65-F5344CB8AC3E}">
        <p14:creationId xmlns:p14="http://schemas.microsoft.com/office/powerpoint/2010/main" val="3837624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nl-NL" altLang="nl-NL" b="1" dirty="0" smtClean="0"/>
              <a:t>Pootgoed</a:t>
            </a:r>
            <a:endParaRPr lang="nl-NL" altLang="nl-NL" b="1" dirty="0" smtClean="0"/>
          </a:p>
        </p:txBody>
      </p:sp>
      <p:sp>
        <p:nvSpPr>
          <p:cNvPr id="10243" name="Rectangle 3"/>
          <p:cNvSpPr>
            <a:spLocks noGrp="1" noChangeArrowheads="1"/>
          </p:cNvSpPr>
          <p:nvPr>
            <p:ph type="body" idx="1"/>
          </p:nvPr>
        </p:nvSpPr>
        <p:spPr>
          <a:xfrm>
            <a:off x="457200" y="1600200"/>
            <a:ext cx="8229600" cy="2476872"/>
          </a:xfrm>
        </p:spPr>
        <p:txBody>
          <a:bodyPr/>
          <a:lstStyle/>
          <a:p>
            <a:pPr eaLnBrk="1" hangingPunct="1"/>
            <a:r>
              <a:rPr lang="nl-NL" altLang="nl-NL" dirty="0" smtClean="0"/>
              <a:t>Regels </a:t>
            </a:r>
          </a:p>
          <a:p>
            <a:pPr lvl="3" eaLnBrk="1" hangingPunct="1"/>
            <a:r>
              <a:rPr lang="nl-NL" altLang="nl-NL" dirty="0" smtClean="0"/>
              <a:t>Eigen pootgoed is niet toegestaan, omdat het niet gecontroleerd is en daardoor ziekten kan bevatten. Daarmee is het eigen pootgoed een risico voor andere telers.</a:t>
            </a:r>
            <a:endParaRPr lang="nl-NL" altLang="nl-NL" dirty="0" smtClean="0"/>
          </a:p>
          <a:p>
            <a:pPr eaLnBrk="1" hangingPunct="1"/>
            <a:r>
              <a:rPr lang="nl-NL" altLang="nl-NL" dirty="0" smtClean="0"/>
              <a:t>Soorten</a:t>
            </a:r>
          </a:p>
          <a:p>
            <a:pPr lvl="3" eaLnBrk="1" hangingPunct="1"/>
            <a:r>
              <a:rPr lang="nl-NL" altLang="nl-NL" dirty="0" smtClean="0"/>
              <a:t>Aardappels</a:t>
            </a:r>
          </a:p>
          <a:p>
            <a:pPr lvl="3" eaLnBrk="1" hangingPunct="1"/>
            <a:r>
              <a:rPr lang="nl-NL" altLang="nl-NL" dirty="0" smtClean="0"/>
              <a:t>Aardperen (in de kas gepoot vanwege hoge kiemtemperatuur)</a:t>
            </a:r>
          </a:p>
          <a:p>
            <a:pPr lvl="3" eaLnBrk="1" hangingPunct="1"/>
            <a:r>
              <a:rPr lang="nl-NL" altLang="nl-NL" dirty="0" smtClean="0"/>
              <a:t>plantuien</a:t>
            </a:r>
            <a:endParaRPr lang="nl-NL" altLang="nl-NL" dirty="0"/>
          </a:p>
          <a:p>
            <a:pPr eaLnBrk="1" hangingPunct="1"/>
            <a:r>
              <a:rPr lang="nl-NL" altLang="nl-NL" dirty="0" smtClean="0"/>
              <a:t>Maten (Aardappelen)</a:t>
            </a:r>
          </a:p>
          <a:p>
            <a:pPr lvl="3" eaLnBrk="1" hangingPunct="1"/>
            <a:r>
              <a:rPr lang="nl-NL" altLang="nl-NL" dirty="0" smtClean="0"/>
              <a:t>25/32 vroeg, dik en minder knollen</a:t>
            </a:r>
          </a:p>
          <a:p>
            <a:pPr lvl="3" eaLnBrk="1" hangingPunct="1"/>
            <a:r>
              <a:rPr lang="nl-NL" altLang="nl-NL" dirty="0" smtClean="0"/>
              <a:t>32/40 meest gangbaar</a:t>
            </a:r>
          </a:p>
          <a:p>
            <a:pPr lvl="3" eaLnBrk="1" hangingPunct="1"/>
            <a:r>
              <a:rPr lang="nl-NL" altLang="nl-NL" dirty="0" smtClean="0"/>
              <a:t>40/50 laat, veel knollen</a:t>
            </a:r>
          </a:p>
          <a:p>
            <a:pPr lvl="3" eaLnBrk="1" hangingPunct="1"/>
            <a:r>
              <a:rPr lang="nl-NL" altLang="nl-NL" dirty="0" smtClean="0"/>
              <a:t>&gt;50 wordt vaak gesneden</a:t>
            </a:r>
          </a:p>
          <a:p>
            <a:pPr eaLnBrk="1" hangingPunct="1"/>
            <a:endParaRPr lang="nl-NL" altLang="nl-NL"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nl-NL" altLang="nl-NL" b="1" dirty="0" smtClean="0"/>
              <a:t>Pootgoed</a:t>
            </a:r>
            <a:endParaRPr lang="nl-NL" altLang="nl-NL" b="1" dirty="0" smtClean="0"/>
          </a:p>
        </p:txBody>
      </p:sp>
      <p:sp>
        <p:nvSpPr>
          <p:cNvPr id="6" name="Rectangle 3"/>
          <p:cNvSpPr txBox="1">
            <a:spLocks noChangeArrowheads="1"/>
          </p:cNvSpPr>
          <p:nvPr/>
        </p:nvSpPr>
        <p:spPr bwMode="auto">
          <a:xfrm>
            <a:off x="461814" y="1844824"/>
            <a:ext cx="8229600" cy="24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nl-NL" altLang="nl-NL" dirty="0"/>
              <a:t>Pootgoed snijden</a:t>
            </a:r>
          </a:p>
          <a:p>
            <a:pPr lvl="3" eaLnBrk="1" hangingPunct="1"/>
            <a:r>
              <a:rPr lang="nl-NL" altLang="nl-NL" dirty="0"/>
              <a:t>Groot pootgoed is goedkoper</a:t>
            </a:r>
          </a:p>
          <a:p>
            <a:pPr lvl="3" eaLnBrk="1" hangingPunct="1"/>
            <a:r>
              <a:rPr lang="nl-NL" altLang="nl-NL" dirty="0"/>
              <a:t>Na snijden een halve vergelijkbaar met 32/40</a:t>
            </a:r>
          </a:p>
          <a:p>
            <a:pPr lvl="3" eaLnBrk="1" hangingPunct="1"/>
            <a:r>
              <a:rPr lang="nl-NL" altLang="nl-NL" dirty="0"/>
              <a:t>Behandelen</a:t>
            </a:r>
          </a:p>
          <a:p>
            <a:pPr eaLnBrk="1" hangingPunct="1"/>
            <a:r>
              <a:rPr lang="nl-NL" altLang="nl-NL" dirty="0" err="1" smtClean="0"/>
              <a:t>Voorbehandeld</a:t>
            </a:r>
            <a:endParaRPr lang="nl-NL" altLang="nl-NL" dirty="0" smtClean="0"/>
          </a:p>
          <a:p>
            <a:pPr eaLnBrk="1" hangingPunct="1"/>
            <a:endParaRPr lang="nl-NL" altLang="nl-NL" dirty="0"/>
          </a:p>
          <a:p>
            <a:pPr eaLnBrk="1" hangingPunct="1"/>
            <a:r>
              <a:rPr lang="nl-NL" altLang="nl-NL" dirty="0" err="1" smtClean="0"/>
              <a:t>Voorgekiemd</a:t>
            </a:r>
            <a:endParaRPr lang="nl-NL" altLang="nl-NL" dirty="0" smtClean="0"/>
          </a:p>
          <a:p>
            <a:pPr eaLnBrk="1" hangingPunct="1"/>
            <a:endParaRPr lang="nl-NL" altLang="nl-NL"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machine</a:t>
            </a:r>
            <a:endParaRPr lang="nl-NL" dirty="0"/>
          </a:p>
        </p:txBody>
      </p:sp>
      <p:sp>
        <p:nvSpPr>
          <p:cNvPr id="3" name="Tijdelijke aanduiding voor inhoud 2"/>
          <p:cNvSpPr>
            <a:spLocks noGrp="1"/>
          </p:cNvSpPr>
          <p:nvPr>
            <p:ph idx="1"/>
          </p:nvPr>
        </p:nvSpPr>
        <p:spPr>
          <a:xfrm>
            <a:off x="457200" y="1600200"/>
            <a:ext cx="4474840" cy="4530725"/>
          </a:xfrm>
        </p:spPr>
        <p:txBody>
          <a:bodyPr/>
          <a:lstStyle/>
          <a:p>
            <a:r>
              <a:rPr lang="nl-NL" dirty="0" smtClean="0"/>
              <a:t>Bekerpootmachine</a:t>
            </a:r>
          </a:p>
          <a:p>
            <a:r>
              <a:rPr lang="nl-NL" dirty="0" smtClean="0"/>
              <a:t>Koningsplanter</a:t>
            </a:r>
          </a:p>
          <a:p>
            <a:r>
              <a:rPr lang="nl-NL" dirty="0" err="1" smtClean="0"/>
              <a:t>Snarenbedpootmachine</a:t>
            </a:r>
            <a:endParaRPr lang="nl-NL" dirty="0"/>
          </a:p>
        </p:txBody>
      </p:sp>
      <p:pic>
        <p:nvPicPr>
          <p:cNvPr id="4" name="Afbeelding 3"/>
          <p:cNvPicPr>
            <a:picLocks noChangeAspect="1"/>
          </p:cNvPicPr>
          <p:nvPr/>
        </p:nvPicPr>
        <p:blipFill rotWithShape="1">
          <a:blip r:embed="rId2"/>
          <a:srcRect l="25298" t="14221" r="5131" b="11704"/>
          <a:stretch/>
        </p:blipFill>
        <p:spPr>
          <a:xfrm>
            <a:off x="4817765" y="3771471"/>
            <a:ext cx="4326235" cy="3072788"/>
          </a:xfrm>
          <a:prstGeom prst="rect">
            <a:avLst/>
          </a:prstGeom>
        </p:spPr>
      </p:pic>
      <p:pic>
        <p:nvPicPr>
          <p:cNvPr id="5" name="Afbeelding 4"/>
          <p:cNvPicPr>
            <a:picLocks noChangeAspect="1"/>
          </p:cNvPicPr>
          <p:nvPr/>
        </p:nvPicPr>
        <p:blipFill>
          <a:blip r:embed="rId3"/>
          <a:stretch>
            <a:fillRect/>
          </a:stretch>
        </p:blipFill>
        <p:spPr>
          <a:xfrm>
            <a:off x="539552" y="3793769"/>
            <a:ext cx="4042792" cy="3028192"/>
          </a:xfrm>
          <a:prstGeom prst="rect">
            <a:avLst/>
          </a:prstGeom>
        </p:spPr>
      </p:pic>
      <p:pic>
        <p:nvPicPr>
          <p:cNvPr id="6" name="Afbeelding 5"/>
          <p:cNvPicPr>
            <a:picLocks noChangeAspect="1"/>
          </p:cNvPicPr>
          <p:nvPr/>
        </p:nvPicPr>
        <p:blipFill rotWithShape="1">
          <a:blip r:embed="rId4"/>
          <a:srcRect l="24485" t="13460" r="26375" b="8420"/>
          <a:stretch/>
        </p:blipFill>
        <p:spPr>
          <a:xfrm>
            <a:off x="5993904" y="0"/>
            <a:ext cx="3163168" cy="3771470"/>
          </a:xfrm>
          <a:prstGeom prst="rect">
            <a:avLst/>
          </a:prstGeom>
        </p:spPr>
      </p:pic>
    </p:spTree>
    <p:extLst>
      <p:ext uri="{BB962C8B-B14F-4D97-AF65-F5344CB8AC3E}">
        <p14:creationId xmlns:p14="http://schemas.microsoft.com/office/powerpoint/2010/main" val="408493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machine</a:t>
            </a:r>
            <a:endParaRPr lang="nl-NL" dirty="0"/>
          </a:p>
        </p:txBody>
      </p:sp>
      <p:sp>
        <p:nvSpPr>
          <p:cNvPr id="3" name="Tijdelijke aanduiding voor inhoud 2"/>
          <p:cNvSpPr>
            <a:spLocks noGrp="1"/>
          </p:cNvSpPr>
          <p:nvPr>
            <p:ph idx="1"/>
          </p:nvPr>
        </p:nvSpPr>
        <p:spPr/>
        <p:txBody>
          <a:bodyPr/>
          <a:lstStyle/>
          <a:p>
            <a:r>
              <a:rPr lang="nl-NL" dirty="0" smtClean="0"/>
              <a:t>Frezen of rotorkopeggen</a:t>
            </a:r>
          </a:p>
          <a:p>
            <a:r>
              <a:rPr lang="nl-NL" dirty="0" smtClean="0"/>
              <a:t>Granulaten</a:t>
            </a:r>
          </a:p>
          <a:p>
            <a:r>
              <a:rPr lang="nl-NL" dirty="0" smtClean="0"/>
              <a:t>Vloeibare kunstmest</a:t>
            </a:r>
          </a:p>
          <a:p>
            <a:r>
              <a:rPr lang="nl-NL" dirty="0" smtClean="0"/>
              <a:t>Gewasbeschermingsmiddel</a:t>
            </a:r>
          </a:p>
          <a:p>
            <a:r>
              <a:rPr lang="nl-NL" dirty="0" smtClean="0"/>
              <a:t>Aanaarden</a:t>
            </a:r>
          </a:p>
          <a:p>
            <a:r>
              <a:rPr lang="nl-NL" dirty="0" smtClean="0"/>
              <a:t>Aantal rijen van 1 tot 8</a:t>
            </a:r>
          </a:p>
          <a:p>
            <a:r>
              <a:rPr lang="nl-NL" dirty="0" err="1" smtClean="0"/>
              <a:t>Kistenkantelaar</a:t>
            </a:r>
            <a:endParaRPr lang="nl-NL" dirty="0" smtClean="0"/>
          </a:p>
          <a:p>
            <a:r>
              <a:rPr lang="nl-NL" dirty="0" smtClean="0"/>
              <a:t>Pootelementen aan voor of achterzijde</a:t>
            </a:r>
          </a:p>
          <a:p>
            <a:r>
              <a:rPr lang="nl-NL" dirty="0" smtClean="0"/>
              <a:t>Secties</a:t>
            </a:r>
          </a:p>
        </p:txBody>
      </p:sp>
    </p:spTree>
    <p:extLst>
      <p:ext uri="{BB962C8B-B14F-4D97-AF65-F5344CB8AC3E}">
        <p14:creationId xmlns:p14="http://schemas.microsoft.com/office/powerpoint/2010/main" val="4286105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nl-NL" altLang="nl-NL" b="1" dirty="0" smtClean="0"/>
              <a:t>Aankoppelen en afstellen</a:t>
            </a:r>
          </a:p>
        </p:txBody>
      </p:sp>
      <p:sp>
        <p:nvSpPr>
          <p:cNvPr id="12291" name="Rectangle 3"/>
          <p:cNvSpPr>
            <a:spLocks noGrp="1" noChangeArrowheads="1"/>
          </p:cNvSpPr>
          <p:nvPr>
            <p:ph type="body" idx="1"/>
          </p:nvPr>
        </p:nvSpPr>
        <p:spPr/>
        <p:txBody>
          <a:bodyPr/>
          <a:lstStyle/>
          <a:p>
            <a:pPr eaLnBrk="1" hangingPunct="1"/>
            <a:r>
              <a:rPr lang="nl-NL" altLang="nl-NL" dirty="0" smtClean="0"/>
              <a:t>Driepunt, hydrauliek, elektrisch, </a:t>
            </a:r>
            <a:r>
              <a:rPr lang="nl-NL" altLang="nl-NL" dirty="0" err="1" smtClean="0"/>
              <a:t>aftakas</a:t>
            </a:r>
            <a:r>
              <a:rPr lang="nl-NL" altLang="nl-NL" dirty="0" smtClean="0"/>
              <a:t>, </a:t>
            </a:r>
            <a:r>
              <a:rPr lang="nl-NL" altLang="nl-NL" dirty="0" err="1" smtClean="0"/>
              <a:t>stabelisatie</a:t>
            </a:r>
            <a:endParaRPr lang="nl-NL" altLang="nl-NL" dirty="0" smtClean="0"/>
          </a:p>
          <a:p>
            <a:pPr eaLnBrk="1" hangingPunct="1"/>
            <a:endParaRPr lang="nl-NL" altLang="nl-NL" dirty="0"/>
          </a:p>
          <a:p>
            <a:pPr eaLnBrk="1" hangingPunct="1"/>
            <a:r>
              <a:rPr lang="nl-NL" altLang="nl-NL" dirty="0" smtClean="0"/>
              <a:t>Vlakstelling breedte</a:t>
            </a:r>
          </a:p>
          <a:p>
            <a:pPr eaLnBrk="1" hangingPunct="1"/>
            <a:endParaRPr lang="nl-NL" altLang="nl-NL" dirty="0" smtClean="0"/>
          </a:p>
          <a:p>
            <a:pPr eaLnBrk="1" hangingPunct="1"/>
            <a:r>
              <a:rPr lang="nl-NL" altLang="nl-NL" dirty="0" smtClean="0"/>
              <a:t>Vlakstelling lengte</a:t>
            </a:r>
          </a:p>
          <a:p>
            <a:pPr eaLnBrk="1" hangingPunct="1"/>
            <a:endParaRPr lang="nl-NL" altLang="nl-NL"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e">
  <a:themeElements>
    <a:clrScheme name="Presentatie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Presentatie">
      <a:majorFont>
        <a:latin typeface="Times New Roman"/>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resentatie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Presentatie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e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Presentatie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Presentatie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e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Presentatie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Presentati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Presentatie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drie kleuren</Template>
  <TotalTime>849</TotalTime>
  <Words>280</Words>
  <Application>Microsoft Office PowerPoint</Application>
  <PresentationFormat>Diavoorstelling (4:3)</PresentationFormat>
  <Paragraphs>89</Paragraphs>
  <Slides>13</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Times New Roman</vt:lpstr>
      <vt:lpstr>Wingdings</vt:lpstr>
      <vt:lpstr>Presentatie</vt:lpstr>
      <vt:lpstr>Pootmachine</vt:lpstr>
      <vt:lpstr>Inhoud</vt:lpstr>
      <vt:lpstr>Aannemen opdracht</vt:lpstr>
      <vt:lpstr>Normalisatie</vt:lpstr>
      <vt:lpstr>Pootgoed</vt:lpstr>
      <vt:lpstr>Pootgoed</vt:lpstr>
      <vt:lpstr>De machine</vt:lpstr>
      <vt:lpstr>De machine</vt:lpstr>
      <vt:lpstr>Aankoppelen en afstellen</vt:lpstr>
      <vt:lpstr>Instellen</vt:lpstr>
      <vt:lpstr>Routing</vt:lpstr>
      <vt:lpstr>Markeur</vt:lpstr>
      <vt:lpstr>Onderhoud en wegzetten</vt:lpstr>
    </vt:vector>
  </TitlesOfParts>
  <Company>Bedrijf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Zaaimachines</dc:title>
  <dc:creator>USER</dc:creator>
  <cp:lastModifiedBy>Arjan Huls</cp:lastModifiedBy>
  <cp:revision>32</cp:revision>
  <dcterms:created xsi:type="dcterms:W3CDTF">2008-02-24T20:04:56Z</dcterms:created>
  <dcterms:modified xsi:type="dcterms:W3CDTF">2017-03-04T15:31:15Z</dcterms:modified>
</cp:coreProperties>
</file>